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520672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RedDrops - Connecting Blood Banks and Patients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53535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26118"/>
            <a:ext cx="9306401" cy="1777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RedDrops is a blood bank website that connects blood banks and patients in need. By providing a platform for blood banks to store and manage blood group information and for patients to search for available blood units, RedDrops streamlines the blood donation process.</a:t>
            </a:r>
            <a:endParaRPr lang="en-US" sz="2187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4046934"/>
            <a:ext cx="6103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RedDrops Works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52481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528982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5324475"/>
            <a:ext cx="3550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Blood Bank Functionality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589383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Blood banks can store and update blood group information and available units in their respective blood banks.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52481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528982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5324475"/>
            <a:ext cx="2941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Patient Functionality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589383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Patients can search for blood availability based on their district, required blood group, and the number of units needed.</a:t>
            </a:r>
            <a:endParaRPr lang="en-US" sz="17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866900"/>
            <a:ext cx="5920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RedDrops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9452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49984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4327327"/>
            <a:ext cx="3665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Convenient Matchmaking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489668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45199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Efficiently connects blood donors with patients, ensuring timely access to blood units.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4327327"/>
            <a:ext cx="3710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and Effort Reduction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593806" y="489668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3806" y="545199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Reduces the overall time and effort involved in the blood donation process.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93750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6513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570446"/>
            <a:ext cx="10554414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RedDrops offers convenient and efficient access to blood units for patients while reducing the effort required by blood banks.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09041"/>
            <a:ext cx="10554414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99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5403294"/>
            <a:ext cx="10554414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blood banks and patients are encouraged to actively engage with RedDrops for a streamlined and effective blood donation process.</a:t>
            </a:r>
            <a:endParaRPr lang="en-US" sz="2187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2023-10-05T18:36:39Z</dcterms:created>
  <dcterms:modified xsi:type="dcterms:W3CDTF">2023-10-05T18:36:39Z</dcterms:modified>
</cp:coreProperties>
</file>